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19"/>
  </p:notesMasterIdLst>
  <p:sldIdLst>
    <p:sldId id="263" r:id="rId3"/>
    <p:sldId id="666" r:id="rId4"/>
    <p:sldId id="694" r:id="rId5"/>
    <p:sldId id="695" r:id="rId6"/>
    <p:sldId id="679" r:id="rId7"/>
    <p:sldId id="678" r:id="rId8"/>
    <p:sldId id="680" r:id="rId9"/>
    <p:sldId id="681" r:id="rId10"/>
    <p:sldId id="685" r:id="rId11"/>
    <p:sldId id="686" r:id="rId12"/>
    <p:sldId id="687" r:id="rId13"/>
    <p:sldId id="688" r:id="rId14"/>
    <p:sldId id="690" r:id="rId15"/>
    <p:sldId id="691" r:id="rId16"/>
    <p:sldId id="692" r:id="rId17"/>
    <p:sldId id="494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04DC1D4-9EAD-4BF2-8553-4C14B6F43936}">
          <p14:sldIdLst>
            <p14:sldId id="263"/>
            <p14:sldId id="666"/>
          </p14:sldIdLst>
        </p14:section>
        <p14:section name="Body" id="{D8B9DA4B-564B-453E-93DD-B5DE41FAB3E6}">
          <p14:sldIdLst>
            <p14:sldId id="694"/>
            <p14:sldId id="695"/>
            <p14:sldId id="679"/>
            <p14:sldId id="678"/>
            <p14:sldId id="680"/>
            <p14:sldId id="681"/>
            <p14:sldId id="685"/>
            <p14:sldId id="686"/>
            <p14:sldId id="687"/>
            <p14:sldId id="688"/>
            <p14:sldId id="690"/>
            <p14:sldId id="691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FFFFF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 autoAdjust="0"/>
  </p:normalViewPr>
  <p:slideViewPr>
    <p:cSldViewPr snapToGrid="0">
      <p:cViewPr varScale="1">
        <p:scale>
          <a:sx n="94" d="100"/>
          <a:sy n="94" d="100"/>
        </p:scale>
        <p:origin x="108" y="6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2023/5/6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2023/5/6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2023/5/6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2023/5/6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F27CB80-AD5B-D6A5-144E-62C31AFB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0" y="1131867"/>
            <a:ext cx="3185963" cy="55319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3C5BCED-D61B-8C1A-C89B-EC8DD7AA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09" y="939136"/>
            <a:ext cx="2924161" cy="591742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30DCF52-7DCC-DC82-03C7-C8453D18B3B6}"/>
              </a:ext>
            </a:extLst>
          </p:cNvPr>
          <p:cNvSpPr/>
          <p:nvPr/>
        </p:nvSpPr>
        <p:spPr>
          <a:xfrm>
            <a:off x="701081" y="2415814"/>
            <a:ext cx="2286616" cy="936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980E7-9E1C-A283-21F3-FEE70D94592C}"/>
              </a:ext>
            </a:extLst>
          </p:cNvPr>
          <p:cNvSpPr/>
          <p:nvPr/>
        </p:nvSpPr>
        <p:spPr>
          <a:xfrm>
            <a:off x="2479969" y="1849051"/>
            <a:ext cx="1653002" cy="462520"/>
          </a:xfrm>
          <a:prstGeom prst="wedgeRectCallout">
            <a:avLst>
              <a:gd name="adj1" fmla="val -37455"/>
              <a:gd name="adj2" fmla="val 22315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Insert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D3BD7E2-BD9C-AA16-08B4-6DD42DDED903}"/>
              </a:ext>
            </a:extLst>
          </p:cNvPr>
          <p:cNvSpPr/>
          <p:nvPr/>
        </p:nvSpPr>
        <p:spPr>
          <a:xfrm>
            <a:off x="297490" y="1301464"/>
            <a:ext cx="1653002" cy="462520"/>
          </a:xfrm>
          <a:prstGeom prst="wedgeRectCallout">
            <a:avLst>
              <a:gd name="adj1" fmla="val 62300"/>
              <a:gd name="adj2" fmla="val 33656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Change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FD242DA-0747-3904-C843-B00FD8BA81E5}"/>
              </a:ext>
            </a:extLst>
          </p:cNvPr>
          <p:cNvSpPr/>
          <p:nvPr/>
        </p:nvSpPr>
        <p:spPr>
          <a:xfrm>
            <a:off x="3660995" y="5223488"/>
            <a:ext cx="1371126" cy="46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343FDD9-6ADD-BE35-4C68-9046AE2DFD1C}"/>
              </a:ext>
            </a:extLst>
          </p:cNvPr>
          <p:cNvSpPr/>
          <p:nvPr/>
        </p:nvSpPr>
        <p:spPr>
          <a:xfrm>
            <a:off x="7171411" y="4760968"/>
            <a:ext cx="1319025" cy="462520"/>
          </a:xfrm>
          <a:prstGeom prst="wedgeRectCallout">
            <a:avLst>
              <a:gd name="adj1" fmla="val -214350"/>
              <a:gd name="adj2" fmla="val 11329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1B96FA6-72C1-7FE7-628D-B8AC27246C3C}"/>
              </a:ext>
            </a:extLst>
          </p:cNvPr>
          <p:cNvSpPr/>
          <p:nvPr/>
        </p:nvSpPr>
        <p:spPr>
          <a:xfrm rot="14319605">
            <a:off x="1911112" y="4226524"/>
            <a:ext cx="245662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4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6F3B337-4079-6A5E-CCB7-ACE38A2C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6" y="1057626"/>
            <a:ext cx="2819149" cy="570492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EE7DE8A-1F94-E6E3-4B8A-7FCAC54E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70" y="1131867"/>
            <a:ext cx="3185963" cy="55319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87B5AF-07AF-47FD-E576-E11114AF34BF}"/>
              </a:ext>
            </a:extLst>
          </p:cNvPr>
          <p:cNvSpPr/>
          <p:nvPr/>
        </p:nvSpPr>
        <p:spPr>
          <a:xfrm>
            <a:off x="3667687" y="5702969"/>
            <a:ext cx="1371126" cy="3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56F8B7D-2ABB-DF04-E2E6-4E1AEF13B3D4}"/>
              </a:ext>
            </a:extLst>
          </p:cNvPr>
          <p:cNvSpPr/>
          <p:nvPr/>
        </p:nvSpPr>
        <p:spPr>
          <a:xfrm>
            <a:off x="6096000" y="5072475"/>
            <a:ext cx="1319025" cy="462520"/>
          </a:xfrm>
          <a:prstGeom prst="wedgeRectCallout">
            <a:avLst>
              <a:gd name="adj1" fmla="val -149891"/>
              <a:gd name="adj2" fmla="val 13512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7C240D-20F3-5543-84C7-2390F67ED839}"/>
              </a:ext>
            </a:extLst>
          </p:cNvPr>
          <p:cNvSpPr/>
          <p:nvPr/>
        </p:nvSpPr>
        <p:spPr>
          <a:xfrm>
            <a:off x="643560" y="3236113"/>
            <a:ext cx="2277440" cy="1234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EE6C80B-DFA2-A169-96FE-4ECEED3C9F7C}"/>
              </a:ext>
            </a:extLst>
          </p:cNvPr>
          <p:cNvSpPr/>
          <p:nvPr/>
        </p:nvSpPr>
        <p:spPr>
          <a:xfrm rot="13860775">
            <a:off x="2215890" y="4877140"/>
            <a:ext cx="1907340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3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3656150" y="130990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3656150" y="298804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3656150" y="467917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3656150" y="1716649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>
            <a:off x="7505733" y="1438134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8179588" y="2077071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8179588" y="1716649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5080339" y="1956590"/>
            <a:ext cx="383067" cy="792967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5438200" y="2077208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3656150" y="3367420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>
            <a:off x="7505733" y="3088905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8235663" y="3737750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8165981" y="3048762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080339" y="3609719"/>
            <a:ext cx="383067" cy="751512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438200" y="342020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3656150" y="5170886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>
            <a:off x="7505733" y="4892371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227692" y="5161358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5080341" y="5361413"/>
            <a:ext cx="290996" cy="843643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5438200" y="5223669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558E0EF-2C26-0C22-38EB-5F18F6BB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6" y="1057626"/>
            <a:ext cx="2819149" cy="570492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BCC58A2-8A50-6C05-D10C-A370E8FF8096}"/>
              </a:ext>
            </a:extLst>
          </p:cNvPr>
          <p:cNvSpPr/>
          <p:nvPr/>
        </p:nvSpPr>
        <p:spPr>
          <a:xfrm rot="19932908">
            <a:off x="1484680" y="2902879"/>
            <a:ext cx="2431157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F9685D-E4F0-7147-8368-23C578764465}"/>
              </a:ext>
            </a:extLst>
          </p:cNvPr>
          <p:cNvSpPr/>
          <p:nvPr/>
        </p:nvSpPr>
        <p:spPr>
          <a:xfrm rot="21061891">
            <a:off x="1588515" y="3617129"/>
            <a:ext cx="218418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6FB1398-FBDE-94D6-0EA1-B5BE42222965}"/>
              </a:ext>
            </a:extLst>
          </p:cNvPr>
          <p:cNvSpPr/>
          <p:nvPr/>
        </p:nvSpPr>
        <p:spPr>
          <a:xfrm rot="1952105">
            <a:off x="1361270" y="4864678"/>
            <a:ext cx="255051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30624C-DDCC-34B6-8161-D4390903D7ED}"/>
              </a:ext>
            </a:extLst>
          </p:cNvPr>
          <p:cNvSpPr/>
          <p:nvPr/>
        </p:nvSpPr>
        <p:spPr>
          <a:xfrm flipH="1">
            <a:off x="660079" y="3546845"/>
            <a:ext cx="952821" cy="272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D35D12-7208-14AE-5149-0B8DC586B7DB}"/>
              </a:ext>
            </a:extLst>
          </p:cNvPr>
          <p:cNvSpPr/>
          <p:nvPr/>
        </p:nvSpPr>
        <p:spPr>
          <a:xfrm flipH="1">
            <a:off x="660079" y="3874803"/>
            <a:ext cx="952821" cy="272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045A42-EBDF-EECB-D588-E388F142A869}"/>
              </a:ext>
            </a:extLst>
          </p:cNvPr>
          <p:cNvSpPr/>
          <p:nvPr/>
        </p:nvSpPr>
        <p:spPr>
          <a:xfrm flipH="1">
            <a:off x="660079" y="4206204"/>
            <a:ext cx="952821" cy="272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BF7ACD-45F5-3AB5-0E06-FC09CA49FA30}"/>
              </a:ext>
            </a:extLst>
          </p:cNvPr>
          <p:cNvSpPr/>
          <p:nvPr/>
        </p:nvSpPr>
        <p:spPr>
          <a:xfrm>
            <a:off x="8235663" y="33394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261982-F403-7020-E11D-DCAEE6B6CD78}"/>
              </a:ext>
            </a:extLst>
          </p:cNvPr>
          <p:cNvSpPr/>
          <p:nvPr/>
        </p:nvSpPr>
        <p:spPr>
          <a:xfrm>
            <a:off x="8235663" y="41029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A9CAD12-3FB5-CEF1-2C64-078DC7BA314B}"/>
              </a:ext>
            </a:extLst>
          </p:cNvPr>
          <p:cNvSpPr/>
          <p:nvPr/>
        </p:nvSpPr>
        <p:spPr>
          <a:xfrm>
            <a:off x="8248840" y="5911875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80E8771-2FB0-097E-142F-1CEAF808B361}"/>
              </a:ext>
            </a:extLst>
          </p:cNvPr>
          <p:cNvSpPr/>
          <p:nvPr/>
        </p:nvSpPr>
        <p:spPr>
          <a:xfrm>
            <a:off x="8248840" y="55135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BDAB524-E15B-66D2-522F-3E505A39BBC6}"/>
              </a:ext>
            </a:extLst>
          </p:cNvPr>
          <p:cNvSpPr/>
          <p:nvPr/>
        </p:nvSpPr>
        <p:spPr>
          <a:xfrm>
            <a:off x="8248840" y="62770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19247EB-2D7F-1AFE-B729-934BCD8C97B9}"/>
              </a:ext>
            </a:extLst>
          </p:cNvPr>
          <p:cNvSpPr txBox="1"/>
          <p:nvPr/>
        </p:nvSpPr>
        <p:spPr>
          <a:xfrm>
            <a:off x="10674985" y="333764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F6AC2E-DECE-65FF-61BE-DEDC21D496CC}"/>
              </a:ext>
            </a:extLst>
          </p:cNvPr>
          <p:cNvSpPr txBox="1"/>
          <p:nvPr/>
        </p:nvSpPr>
        <p:spPr>
          <a:xfrm>
            <a:off x="10674985" y="3728212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1C635F7-A5A5-9336-9B65-283994D9FBA7}"/>
              </a:ext>
            </a:extLst>
          </p:cNvPr>
          <p:cNvSpPr txBox="1"/>
          <p:nvPr/>
        </p:nvSpPr>
        <p:spPr>
          <a:xfrm>
            <a:off x="10674985" y="4161176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BE8E0AE-29C6-FE26-A259-C7E011F67E46}"/>
              </a:ext>
            </a:extLst>
          </p:cNvPr>
          <p:cNvSpPr txBox="1"/>
          <p:nvPr/>
        </p:nvSpPr>
        <p:spPr>
          <a:xfrm>
            <a:off x="10643077" y="5494048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60%</a:t>
            </a:r>
            <a:endParaRPr kumimoji="1" lang="ja-JP" altLang="en-US" sz="20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41E0A0E-02D6-22E6-FB84-3E0A7F0FE85C}"/>
              </a:ext>
            </a:extLst>
          </p:cNvPr>
          <p:cNvSpPr txBox="1"/>
          <p:nvPr/>
        </p:nvSpPr>
        <p:spPr>
          <a:xfrm>
            <a:off x="10643077" y="588462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24%</a:t>
            </a:r>
            <a:endParaRPr kumimoji="1" lang="ja-JP" altLang="en-US" sz="20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EBA8229-6F09-8666-3669-E14DCE85F414}"/>
              </a:ext>
            </a:extLst>
          </p:cNvPr>
          <p:cNvSpPr txBox="1"/>
          <p:nvPr/>
        </p:nvSpPr>
        <p:spPr>
          <a:xfrm>
            <a:off x="10643077" y="6317584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16%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5D0799-E55D-AF10-B6FA-3212372D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0" y="1131867"/>
            <a:ext cx="3185963" cy="55319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C30294-5A7A-C4C9-6CA1-50127CBF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0" y="1131867"/>
            <a:ext cx="2800917" cy="5668026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262559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3725970" y="6203718"/>
            <a:ext cx="1036530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AEB688-A3A4-59F6-E164-CDA467504B44}"/>
              </a:ext>
            </a:extLst>
          </p:cNvPr>
          <p:cNvSpPr/>
          <p:nvPr/>
        </p:nvSpPr>
        <p:spPr>
          <a:xfrm flipH="1">
            <a:off x="654732" y="3543300"/>
            <a:ext cx="2202768" cy="469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89E89A7A-675B-4255-10F8-016410BE8F60}"/>
              </a:ext>
            </a:extLst>
          </p:cNvPr>
          <p:cNvSpPr/>
          <p:nvPr/>
        </p:nvSpPr>
        <p:spPr>
          <a:xfrm rot="21029849">
            <a:off x="2812578" y="3478604"/>
            <a:ext cx="243142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44C7BA-E500-888F-85B7-A5C5A5F9E32A}"/>
              </a:ext>
            </a:extLst>
          </p:cNvPr>
          <p:cNvSpPr txBox="1"/>
          <p:nvPr/>
        </p:nvSpPr>
        <p:spPr>
          <a:xfrm>
            <a:off x="7706953" y="1515487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{{{NSFW}}}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942B3-6299-80AC-B612-7CF6853A9C51}"/>
              </a:ext>
            </a:extLst>
          </p:cNvPr>
          <p:cNvSpPr txBox="1"/>
          <p:nvPr/>
        </p:nvSpPr>
        <p:spPr>
          <a:xfrm>
            <a:off x="7706953" y="5025351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lang="en-US" altLang="ja-JP" sz="2000" b="1" dirty="0"/>
              <a:t>[[[</a:t>
            </a:r>
            <a:r>
              <a:rPr kumimoji="1" lang="en-US" altLang="ja-JP" sz="2000" b="1" dirty="0"/>
              <a:t>NSFW]]]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E45B70-E571-02CB-3698-F5D010CD302A}"/>
              </a:ext>
            </a:extLst>
          </p:cNvPr>
          <p:cNvSpPr txBox="1"/>
          <p:nvPr/>
        </p:nvSpPr>
        <p:spPr>
          <a:xfrm>
            <a:off x="7706953" y="3153108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NSFW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A251E132-EB86-2B3C-66F8-C8E46633142A}"/>
              </a:ext>
            </a:extLst>
          </p:cNvPr>
          <p:cNvSpPr/>
          <p:nvPr/>
        </p:nvSpPr>
        <p:spPr>
          <a:xfrm rot="5400000">
            <a:off x="8417342" y="2374660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26C3BD-25DA-0CE0-82F5-E896B08F157F}"/>
              </a:ext>
            </a:extLst>
          </p:cNvPr>
          <p:cNvSpPr txBox="1"/>
          <p:nvPr/>
        </p:nvSpPr>
        <p:spPr>
          <a:xfrm>
            <a:off x="9941497" y="1589464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Enhance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6819208-BB75-8BA1-EA03-5800745540C4}"/>
              </a:ext>
            </a:extLst>
          </p:cNvPr>
          <p:cNvSpPr txBox="1"/>
          <p:nvPr/>
        </p:nvSpPr>
        <p:spPr>
          <a:xfrm>
            <a:off x="9916097" y="5438224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Not Enhance</a:t>
            </a:r>
            <a:endParaRPr kumimoji="1" lang="ja-JP" altLang="en-US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A99700A-DBC2-16E6-F729-9A883C8DF351}"/>
              </a:ext>
            </a:extLst>
          </p:cNvPr>
          <p:cNvSpPr/>
          <p:nvPr/>
        </p:nvSpPr>
        <p:spPr>
          <a:xfrm rot="5400000">
            <a:off x="7531088" y="3555902"/>
            <a:ext cx="4525527" cy="444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4E38E04-A6BA-F711-602F-EA7A21D6C0C9}"/>
              </a:ext>
            </a:extLst>
          </p:cNvPr>
          <p:cNvSpPr/>
          <p:nvPr/>
        </p:nvSpPr>
        <p:spPr>
          <a:xfrm rot="5400000">
            <a:off x="8417342" y="4141328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ABB4A18-CD5A-65DB-2E0D-671582CC3B0F}"/>
              </a:ext>
            </a:extLst>
          </p:cNvPr>
          <p:cNvSpPr/>
          <p:nvPr/>
        </p:nvSpPr>
        <p:spPr>
          <a:xfrm flipH="1">
            <a:off x="654732" y="4074036"/>
            <a:ext cx="2202768" cy="6249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8022C56-7C9D-1079-9182-81F6C31E9D37}"/>
              </a:ext>
            </a:extLst>
          </p:cNvPr>
          <p:cNvSpPr/>
          <p:nvPr/>
        </p:nvSpPr>
        <p:spPr>
          <a:xfrm rot="21029849">
            <a:off x="2808550" y="3921846"/>
            <a:ext cx="4996955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3478992">
            <a:off x="1930368" y="5328760"/>
            <a:ext cx="220567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79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9D801E34-C00B-12F7-46F3-8297C0A3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9" y="1220184"/>
            <a:ext cx="2776731" cy="5619082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53" y="328737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F8AD7A3-D428-973C-DC4B-9E5AD1E1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66" y="1364757"/>
            <a:ext cx="4127374" cy="43915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A771E1-B098-F6B7-0B60-1C7804BC1018}"/>
              </a:ext>
            </a:extLst>
          </p:cNvPr>
          <p:cNvSpPr/>
          <p:nvPr/>
        </p:nvSpPr>
        <p:spPr>
          <a:xfrm flipH="1">
            <a:off x="396554" y="1736278"/>
            <a:ext cx="2430456" cy="23140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0982DAA-4EA4-1A84-470E-599CC7B6B122}"/>
              </a:ext>
            </a:extLst>
          </p:cNvPr>
          <p:cNvCxnSpPr>
            <a:cxnSpLocks/>
          </p:cNvCxnSpPr>
          <p:nvPr/>
        </p:nvCxnSpPr>
        <p:spPr>
          <a:xfrm flipV="1">
            <a:off x="356753" y="1281405"/>
            <a:ext cx="2886913" cy="442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3DDCE4E-4223-E2D5-19CE-DCDEE1CC8298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847112" cy="173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614595E-7B4A-C465-8D4B-AA27A7EF0C40}"/>
              </a:ext>
            </a:extLst>
          </p:cNvPr>
          <p:cNvSpPr/>
          <p:nvPr/>
        </p:nvSpPr>
        <p:spPr>
          <a:xfrm flipH="1">
            <a:off x="3243666" y="3691926"/>
            <a:ext cx="3947470" cy="5668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8F5D707-3C7B-D45F-3728-491ADDB8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362" y="131520"/>
            <a:ext cx="3388956" cy="6858000"/>
          </a:xfrm>
          <a:prstGeom prst="rect">
            <a:avLst/>
          </a:prstGeom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9156CEFF-C335-A128-4D03-20F10EF78263}"/>
              </a:ext>
            </a:extLst>
          </p:cNvPr>
          <p:cNvSpPr/>
          <p:nvPr/>
        </p:nvSpPr>
        <p:spPr>
          <a:xfrm>
            <a:off x="7072760" y="3820755"/>
            <a:ext cx="129908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C05BA44C-AB26-E1ED-F365-650583FB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69" y="1766842"/>
            <a:ext cx="4696394" cy="449984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DAE9050-B2D7-AE5E-72F4-2538C964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5" y="1189974"/>
            <a:ext cx="2746310" cy="555752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964501" y="3147246"/>
            <a:ext cx="2195257" cy="1556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 flipV="1">
            <a:off x="964501" y="1754605"/>
            <a:ext cx="2658468" cy="1392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964502" y="4704079"/>
            <a:ext cx="2658467" cy="1556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6423792" y="2684725"/>
            <a:ext cx="1653001" cy="462520"/>
          </a:xfrm>
          <a:prstGeom prst="wedgeRectCallout">
            <a:avLst>
              <a:gd name="adj1" fmla="val -91164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Re: G</a:t>
            </a:r>
            <a:r>
              <a:rPr kumimoji="1" lang="en-US" altLang="ja-JP" dirty="0">
                <a:solidFill>
                  <a:srgbClr val="FF0000"/>
                </a:solidFill>
              </a:rPr>
              <a:t>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5008560" y="3626802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Load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5010726" y="4612905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45469EC9-7A00-E803-0B0B-200075D2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545184" y="1867081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9E2755-A042-83E3-51D3-37B696FE1CCF}"/>
              </a:ext>
            </a:extLst>
          </p:cNvPr>
          <p:cNvSpPr txBox="1"/>
          <p:nvPr/>
        </p:nvSpPr>
        <p:spPr>
          <a:xfrm>
            <a:off x="9700277" y="1766843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DB91182E-6A4F-150E-0E21-18FD503B3760}"/>
              </a:ext>
            </a:extLst>
          </p:cNvPr>
          <p:cNvSpPr/>
          <p:nvPr/>
        </p:nvSpPr>
        <p:spPr>
          <a:xfrm>
            <a:off x="8076794" y="2530178"/>
            <a:ext cx="1191020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43521357-DBAC-DA74-58CF-AD5DC022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66" y="1364757"/>
            <a:ext cx="4127374" cy="43915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D204649-74CA-DEB3-B2A1-3DB07A3E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" y="1220184"/>
            <a:ext cx="2776731" cy="5619082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4" y="237865"/>
            <a:ext cx="3188857" cy="68282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ja-JP" b="1" dirty="0"/>
              <a:t>What is this? </a:t>
            </a:r>
            <a:endParaRPr lang="ja-JP" altLang="en-US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416" y="777550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96554" y="1736278"/>
            <a:ext cx="2430456" cy="23140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>
            <a:cxnSpLocks/>
          </p:cNvCxnSpPr>
          <p:nvPr/>
        </p:nvCxnSpPr>
        <p:spPr>
          <a:xfrm flipV="1">
            <a:off x="356753" y="1281405"/>
            <a:ext cx="2886913" cy="442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847112" cy="173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3243666" y="3725721"/>
            <a:ext cx="3947470" cy="47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7072760" y="3820755"/>
            <a:ext cx="69964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19B88E0-0E3F-F13F-E863-059C2FB66B13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8ED160-ABD4-CCD0-2BA5-DB23DB259DB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894B8-0E96-C1F4-3A3B-B138187B0B1B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Create image used by Novel AI REST API</a:t>
            </a: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496F2064-C62A-9F5C-8D7A-EF6831B533D8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(1/2)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116686" y="1189974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8072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860873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7CFF184E-18E4-97A3-752F-AE0A3D9E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57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85689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Think Prompt Every Time</a:t>
            </a:r>
            <a:endParaRPr lang="ja-JP" altLang="en-US" sz="11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B877B50-39FA-C6B1-0DE5-A15ED4325217}"/>
              </a:ext>
            </a:extLst>
          </p:cNvPr>
          <p:cNvSpPr/>
          <p:nvPr/>
        </p:nvSpPr>
        <p:spPr>
          <a:xfrm>
            <a:off x="1884385" y="3554763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37FF856-AB7A-DB31-8E0E-B64A11C9099A}"/>
              </a:ext>
            </a:extLst>
          </p:cNvPr>
          <p:cNvSpPr/>
          <p:nvPr/>
        </p:nvSpPr>
        <p:spPr>
          <a:xfrm>
            <a:off x="3360432" y="361149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32616" y="4811560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891619-A49E-0A54-9260-0E0C5D806B05}"/>
              </a:ext>
            </a:extLst>
          </p:cNvPr>
          <p:cNvSpPr txBox="1"/>
          <p:nvPr/>
        </p:nvSpPr>
        <p:spPr>
          <a:xfrm>
            <a:off x="3167252" y="3021469"/>
            <a:ext cx="6979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FTP</a:t>
            </a:r>
            <a:endParaRPr lang="ja-JP" altLang="en-US" sz="11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67523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731" y="3633149"/>
            <a:ext cx="1153277" cy="11015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650467" y="2713693"/>
            <a:ext cx="144654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Decision tree data</a:t>
            </a:r>
            <a:endParaRPr lang="ja-JP" altLang="en-US" sz="1100" b="1" dirty="0"/>
          </a:p>
        </p:txBody>
      </p:sp>
      <p:pic>
        <p:nvPicPr>
          <p:cNvPr id="27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AE7AA591-F101-8182-A0FF-77A94F71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127401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8E37E414-237C-3F0F-5673-432C94C10C7D}"/>
              </a:ext>
            </a:extLst>
          </p:cNvPr>
          <p:cNvSpPr/>
          <p:nvPr/>
        </p:nvSpPr>
        <p:spPr>
          <a:xfrm>
            <a:off x="9545473" y="3522896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8092380" y="3522895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3AD499-FFF0-D8E5-9EBC-C07395696291}"/>
              </a:ext>
            </a:extLst>
          </p:cNvPr>
          <p:cNvSpPr txBox="1"/>
          <p:nvPr/>
        </p:nvSpPr>
        <p:spPr>
          <a:xfrm>
            <a:off x="8266162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Random Prompt Every Time</a:t>
            </a:r>
            <a:endParaRPr lang="ja-JP" altLang="en-US" sz="11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8266162" y="4811560"/>
            <a:ext cx="345280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I have a dream that operated with only left hand by Novel AI.</a:t>
            </a:r>
            <a:endParaRPr lang="ja-JP" altLang="en-US" sz="11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56ACBC-F351-7CF8-5B6D-1B434F035045}"/>
              </a:ext>
            </a:extLst>
          </p:cNvPr>
          <p:cNvSpPr txBox="1"/>
          <p:nvPr/>
        </p:nvSpPr>
        <p:spPr>
          <a:xfrm>
            <a:off x="2179493" y="3021469"/>
            <a:ext cx="84855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Save</a:t>
            </a:r>
            <a:endParaRPr lang="ja-JP" altLang="en-US" sz="2000" b="1" dirty="0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4F5B3D6C-5C60-0A7B-E3FB-B678F086B33A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4BCAA36E-07D0-7E61-4E09-A0BFE80462C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BEC2964-8358-BCA1-E7F4-F53B5253123D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Many images can be viewed with just a tablet. Yes, we can!</a:t>
            </a:r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2DECF2AF-CD72-9A00-DAD7-9DCB873957F3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1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(2/2)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217338" y="947870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4493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772352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98904" y="2239585"/>
            <a:ext cx="166857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1gurl</a:t>
            </a:r>
          </a:p>
          <a:p>
            <a:pPr algn="ctr"/>
            <a:r>
              <a:rPr lang="en-US" altLang="ja-JP" sz="2000" b="1" dirty="0"/>
              <a:t>pink hair</a:t>
            </a:r>
          </a:p>
          <a:p>
            <a:pPr algn="ctr"/>
            <a:r>
              <a:rPr lang="en-US" altLang="ja-JP" sz="2000" b="1" dirty="0"/>
              <a:t>maid</a:t>
            </a:r>
          </a:p>
          <a:p>
            <a:pPr algn="ctr"/>
            <a:r>
              <a:rPr lang="en-US" altLang="ja-JP" sz="2000" b="1" dirty="0"/>
              <a:t>…</a:t>
            </a:r>
            <a:endParaRPr lang="ja-JP" altLang="en-US" sz="11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45186" y="4720468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15966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45" y="2908171"/>
            <a:ext cx="1762902" cy="168379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987472" y="1982977"/>
            <a:ext cx="1909685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b="1" dirty="0"/>
              <a:t>33% maid</a:t>
            </a:r>
          </a:p>
          <a:p>
            <a:r>
              <a:rPr lang="en-US" altLang="ja-JP" sz="1400" b="1" dirty="0"/>
              <a:t>33% gym uniform</a:t>
            </a:r>
          </a:p>
          <a:p>
            <a:r>
              <a:rPr lang="en-US" altLang="ja-JP" sz="1400" b="1" dirty="0"/>
              <a:t>33% school uniform </a:t>
            </a:r>
          </a:p>
        </p:txBody>
      </p:sp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913376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9025972" y="311401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6781187" y="4720468"/>
            <a:ext cx="493223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 have a dream that operated with only left hand by Novel AI.</a:t>
            </a:r>
            <a:endParaRPr lang="ja-JP" altLang="en-US" sz="1200" b="1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5C78FD1-4D8E-646A-3EF4-D41A55A78D92}"/>
              </a:ext>
            </a:extLst>
          </p:cNvPr>
          <p:cNvSpPr/>
          <p:nvPr/>
        </p:nvSpPr>
        <p:spPr>
          <a:xfrm>
            <a:off x="2280435" y="2086495"/>
            <a:ext cx="2523042" cy="462520"/>
          </a:xfrm>
          <a:prstGeom prst="wedgeRectCallout">
            <a:avLst>
              <a:gd name="adj1" fmla="val -68223"/>
              <a:gd name="adj2" fmla="val 3948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</a:t>
            </a:r>
            <a:r>
              <a:rPr kumimoji="1" lang="en-US" altLang="ja-JP" dirty="0">
                <a:solidFill>
                  <a:srgbClr val="FF0000"/>
                </a:solidFill>
              </a:rPr>
              <a:t>ser input every time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02615A8-CA96-CBCD-9C62-DF8FB25641F3}"/>
              </a:ext>
            </a:extLst>
          </p:cNvPr>
          <p:cNvSpPr/>
          <p:nvPr/>
        </p:nvSpPr>
        <p:spPr>
          <a:xfrm>
            <a:off x="9173526" y="1366058"/>
            <a:ext cx="2291324" cy="793190"/>
          </a:xfrm>
          <a:prstGeom prst="wedgeRectCallout">
            <a:avLst>
              <a:gd name="adj1" fmla="val -64840"/>
              <a:gd name="adj2" fmla="val 553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Select every time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by decision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54232E2-FDFF-BC8C-C937-C56D0EDE9D8E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85ABC55-D191-C81A-0006-EB49AC10F5E6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9AF969-1C5C-75A6-EDE1-860A5BD68EA5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Prepare a decision tree, and generate your favorite image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5B954E4-05D8-DBA5-86EF-DC3693DD7EE1}"/>
              </a:ext>
            </a:extLst>
          </p:cNvPr>
          <p:cNvSpPr/>
          <p:nvPr/>
        </p:nvSpPr>
        <p:spPr>
          <a:xfrm>
            <a:off x="2597228" y="3194150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80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538B7B0-4945-2F9F-8488-9597BCE5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65665F9-3958-1772-2EF0-0CFDC64B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34" y="1153879"/>
            <a:ext cx="2735517" cy="5535679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/Settings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316395" y="1851982"/>
            <a:ext cx="1933510" cy="542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2249905" y="1960294"/>
            <a:ext cx="286569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34EE5C4A-CB95-AF53-500E-F5930CBBF9E2}"/>
              </a:ext>
            </a:extLst>
          </p:cNvPr>
          <p:cNvSpPr/>
          <p:nvPr/>
        </p:nvSpPr>
        <p:spPr>
          <a:xfrm flipH="1">
            <a:off x="5934778" y="1908963"/>
            <a:ext cx="1887318" cy="660986"/>
          </a:xfrm>
          <a:prstGeom prst="leftBrace">
            <a:avLst>
              <a:gd name="adj1" fmla="val 6795"/>
              <a:gd name="adj2" fmla="val 532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BD928F0-5D3F-40BA-21E5-F9E5365234C9}"/>
              </a:ext>
            </a:extLst>
          </p:cNvPr>
          <p:cNvSpPr/>
          <p:nvPr/>
        </p:nvSpPr>
        <p:spPr>
          <a:xfrm>
            <a:off x="8021216" y="2714039"/>
            <a:ext cx="3706162" cy="1603425"/>
          </a:xfrm>
          <a:prstGeom prst="wedgeRectCallout">
            <a:avLst>
              <a:gd name="adj1" fmla="val -56313"/>
              <a:gd name="adj2" fmla="val -7835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Require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Novel AI account 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and password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タイトル 14">
            <a:extLst>
              <a:ext uri="{FF2B5EF4-FFF2-40B4-BE49-F238E27FC236}">
                <a16:creationId xmlns:a16="http://schemas.microsoft.com/office/drawing/2014/main" id="{7EAE711F-DA77-7754-427C-EC0363036A1F}"/>
              </a:ext>
            </a:extLst>
          </p:cNvPr>
          <p:cNvSpPr txBox="1">
            <a:spLocks/>
          </p:cNvSpPr>
          <p:nvPr/>
        </p:nvSpPr>
        <p:spPr>
          <a:xfrm>
            <a:off x="6339840" y="4559481"/>
            <a:ext cx="5121442" cy="82484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/>
              <a:t>https://novelai.net/</a:t>
            </a:r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9A3E09-92F8-D57D-11C6-834078DA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25" y="1185843"/>
            <a:ext cx="2767146" cy="55996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84C66D1-2071-AE94-5369-637F1667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42" y="2781967"/>
            <a:ext cx="5626769" cy="275071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746C1E0-96B3-3B57-5277-4D1C6ABC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435996" y="2462343"/>
            <a:ext cx="3221604" cy="53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062683" y="1999065"/>
            <a:ext cx="1499740" cy="626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6562423" y="1999065"/>
            <a:ext cx="4511739" cy="730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062682" y="2625180"/>
            <a:ext cx="360117" cy="2907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3562943" y="2625181"/>
            <a:ext cx="149973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6674212" y="4587583"/>
            <a:ext cx="1653002" cy="462520"/>
          </a:xfrm>
          <a:prstGeom prst="wedgeRectCallout">
            <a:avLst>
              <a:gd name="adj1" fmla="val -47085"/>
              <a:gd name="adj2" fmla="val -15290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8487506" y="4587583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BC7D49E-E13D-72DA-CA80-1D9B31FA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013" y="1027361"/>
            <a:ext cx="3185963" cy="553196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29B38F1-5A82-C977-46EE-F081A5D6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68" y="1027361"/>
            <a:ext cx="2884605" cy="58373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ED5577-B8D2-740A-6A41-C1AEEE0C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316395" y="3006352"/>
            <a:ext cx="1608658" cy="5910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4543419" y="1676456"/>
            <a:ext cx="1989462" cy="3444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 flipV="1">
            <a:off x="4543418" y="1019266"/>
            <a:ext cx="2938595" cy="6571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4543418" y="5120640"/>
            <a:ext cx="2938595" cy="14082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1925054" y="3118437"/>
            <a:ext cx="261836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8845135" y="464985"/>
            <a:ext cx="782145" cy="462520"/>
          </a:xfrm>
          <a:prstGeom prst="wedgeRectCallout">
            <a:avLst>
              <a:gd name="adj1" fmla="val -2055"/>
              <a:gd name="adj2" fmla="val 10982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Save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9755998" y="416781"/>
            <a:ext cx="911978" cy="462520"/>
          </a:xfrm>
          <a:prstGeom prst="wedgeRectCallout">
            <a:avLst>
              <a:gd name="adj1" fmla="val -1522"/>
              <a:gd name="adj2" fmla="val 9172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Load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020BF9F-097E-8779-EA8A-4864EB01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0" y="1131867"/>
            <a:ext cx="3185963" cy="55319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7206471" y="3686711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357319" y="4504859"/>
            <a:ext cx="1762618" cy="462520"/>
          </a:xfrm>
          <a:prstGeom prst="wedgeRectCallout">
            <a:avLst>
              <a:gd name="adj1" fmla="val -86529"/>
              <a:gd name="adj2" fmla="val -16409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1051755" y="2593208"/>
            <a:ext cx="2509592" cy="462520"/>
          </a:xfrm>
          <a:prstGeom prst="wedgeRectCallout">
            <a:avLst>
              <a:gd name="adj1" fmla="val 94455"/>
              <a:gd name="adj2" fmla="val -9460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Expand/collapse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7BB31C8-D534-5582-4CAE-DA9C1EF0A523}"/>
              </a:ext>
            </a:extLst>
          </p:cNvPr>
          <p:cNvSpPr/>
          <p:nvPr/>
        </p:nvSpPr>
        <p:spPr>
          <a:xfrm>
            <a:off x="1287379" y="4030036"/>
            <a:ext cx="2208993" cy="462520"/>
          </a:xfrm>
          <a:prstGeom prst="wedgeRectCallout">
            <a:avLst>
              <a:gd name="adj1" fmla="val 69046"/>
              <a:gd name="adj2" fmla="val -6338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7FC462-76D0-72EF-17A3-0D4716D54CE0}"/>
              </a:ext>
            </a:extLst>
          </p:cNvPr>
          <p:cNvSpPr/>
          <p:nvPr/>
        </p:nvSpPr>
        <p:spPr>
          <a:xfrm>
            <a:off x="3725971" y="4149231"/>
            <a:ext cx="202713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8573731-C7A2-16CC-B5BC-9D91886AD67F}"/>
              </a:ext>
            </a:extLst>
          </p:cNvPr>
          <p:cNvSpPr/>
          <p:nvPr/>
        </p:nvSpPr>
        <p:spPr>
          <a:xfrm>
            <a:off x="1723753" y="4736119"/>
            <a:ext cx="1653002" cy="462520"/>
          </a:xfrm>
          <a:prstGeom prst="wedgeRectCallout">
            <a:avLst>
              <a:gd name="adj1" fmla="val 82575"/>
              <a:gd name="adj2" fmla="val -634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A42A8C79-FE37-5B20-686B-AA48DE6FB856}"/>
              </a:ext>
            </a:extLst>
          </p:cNvPr>
          <p:cNvSpPr/>
          <p:nvPr/>
        </p:nvSpPr>
        <p:spPr>
          <a:xfrm>
            <a:off x="7472681" y="2342933"/>
            <a:ext cx="2056330" cy="462520"/>
          </a:xfrm>
          <a:prstGeom prst="wedgeRectCallout">
            <a:avLst>
              <a:gd name="adj1" fmla="val -90586"/>
              <a:gd name="adj2" fmla="val -14588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Prompt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05EF7E-0B83-EAC4-893A-194505B3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0" y="1131867"/>
            <a:ext cx="3185963" cy="55319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3C5FE1-1B1B-1168-DE9D-7B7374A9819D}"/>
              </a:ext>
            </a:extLst>
          </p:cNvPr>
          <p:cNvSpPr/>
          <p:nvPr/>
        </p:nvSpPr>
        <p:spPr>
          <a:xfrm>
            <a:off x="3673425" y="4043939"/>
            <a:ext cx="2105489" cy="1171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2206664" y="4181638"/>
            <a:ext cx="1211141" cy="462520"/>
          </a:xfrm>
          <a:prstGeom prst="wedgeRectCallout">
            <a:avLst>
              <a:gd name="adj1" fmla="val 83213"/>
              <a:gd name="adj2" fmla="val 1333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2219094" y="4752443"/>
            <a:ext cx="1211141" cy="462520"/>
          </a:xfrm>
          <a:prstGeom prst="wedgeRectCallout">
            <a:avLst>
              <a:gd name="adj1" fmla="val 89601"/>
              <a:gd name="adj2" fmla="val 577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13352</TotalTime>
  <Words>381</Words>
  <Application>Microsoft Office PowerPoint</Application>
  <PresentationFormat>ワイド画面</PresentationFormat>
  <Paragraphs>124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</vt:lpstr>
      <vt:lpstr>What is this? </vt:lpstr>
      <vt:lpstr>Solution (1/2)</vt:lpstr>
      <vt:lpstr>Solution (2/2)</vt:lpstr>
      <vt:lpstr>Function introduction /Settings</vt:lpstr>
      <vt:lpstr>Function introduction /Prompt or Uc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 / Insert tree</vt:lpstr>
      <vt:lpstr>Function introduction/Tree / Transform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Toshikazu Ando</cp:lastModifiedBy>
  <cp:revision>47</cp:revision>
  <dcterms:created xsi:type="dcterms:W3CDTF">2022-10-14T21:42:22Z</dcterms:created>
  <dcterms:modified xsi:type="dcterms:W3CDTF">2023-05-06T07:01:26Z</dcterms:modified>
</cp:coreProperties>
</file>